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37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10:21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10:21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6"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8"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9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2"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5"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6"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4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4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7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7"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8"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72"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3"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4"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4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3"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4"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4"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7"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8"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9"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30"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31"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32"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Juan Ignacio Oller Aznar</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a:xfrm>
            <a:off x="1572315" y="3355802"/>
            <a:ext cx="4908266" cy="553998"/>
          </a:xfrm>
        </p:spPr>
        <p:txBody>
          <a:bodyPr/>
          <a:lstStyle/>
          <a:p>
            <a:r>
              <a:rPr lang="en-US" dirty="0"/>
              <a:t>MVP Cloud and Datacenter Management. CESTE IT Trainer</a:t>
            </a:r>
            <a:endParaRPr lang="es-ES" dirty="0"/>
          </a:p>
        </p:txBody>
      </p:sp>
      <p:pic>
        <p:nvPicPr>
          <p:cNvPr id="9" name="Imagen 8">
            <a:extLst>
              <a:ext uri="{FF2B5EF4-FFF2-40B4-BE49-F238E27FC236}">
                <a16:creationId xmlns:a16="http://schemas.microsoft.com/office/drawing/2014/main" id="{4520A8A3-4538-46A4-A790-7C9A9755AA72}"/>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err="1"/>
              <a:t>Fundamentos</a:t>
            </a:r>
            <a:r>
              <a:rPr lang="en-US" dirty="0"/>
              <a:t> de </a:t>
            </a:r>
            <a:r>
              <a:rPr lang="en-US" dirty="0" err="1"/>
              <a:t>análisis</a:t>
            </a:r>
            <a:r>
              <a:rPr lang="en-US" dirty="0"/>
              <a:t> de </a:t>
            </a:r>
            <a:r>
              <a:rPr lang="en-US" dirty="0" err="1"/>
              <a:t>imágenes</a:t>
            </a:r>
            <a:r>
              <a:rPr lang="en-US" dirty="0"/>
              <a:t> con Azure</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Juan Ignacio Oller Aznar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7" y="5053138"/>
            <a:ext cx="4687634" cy="553998"/>
          </a:xfrm>
        </p:spPr>
        <p:txBody>
          <a:bodyPr/>
          <a:lstStyle/>
          <a:p>
            <a:r>
              <a:rPr lang="en-US" dirty="0"/>
              <a:t>MVP Cloud and Datacenter Management. CESTE IT Trainer</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63</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Lufga</vt:lpstr>
      <vt:lpstr>Myriad Pro</vt:lpstr>
      <vt:lpstr>Quicksand</vt:lpstr>
      <vt:lpstr>Wingdings</vt:lpstr>
      <vt:lpstr>Arial</vt:lpstr>
      <vt:lpstr>Segoe UI</vt:lpstr>
      <vt:lpstr>Consolas</vt:lpstr>
      <vt:lpstr>White Template</vt:lpstr>
      <vt:lpstr>CorelDRAW</vt:lpstr>
      <vt:lpstr>Presentación de PowerPoint</vt:lpstr>
      <vt:lpstr>Fundamentos de análisis de imágenes con Azure</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83</cp:revision>
  <dcterms:created xsi:type="dcterms:W3CDTF">2019-08-09T15:41:27Z</dcterms:created>
  <dcterms:modified xsi:type="dcterms:W3CDTF">2022-03-14T21:21:54Z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